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hyperlink" Target="http://127.0.0.1/Gesundheit_Website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br>
              <a:rPr lang="de-DE" dirty="0"/>
            </a:br>
            <a:br>
              <a:rPr lang="de-DE" dirty="0"/>
            </a:br>
            <a:r>
              <a:rPr lang="de-DE" b="1" u="sng" dirty="0">
                <a:effectLst>
                  <a:outerShdw blurRad="88900" dist="63500" dir="5400000" algn="ctr" rotWithShape="0">
                    <a:schemeClr val="tx1">
                      <a:lumMod val="65000"/>
                      <a:alpha val="90000"/>
                    </a:schemeClr>
                  </a:outerShdw>
                </a:effectLst>
                <a:latin typeface="Calvin" pitchFamily="2" charset="0"/>
              </a:rPr>
              <a:t>GESUNDHEIT!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212" y="4129093"/>
            <a:ext cx="6400800" cy="194733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Ausgearbeitet von</a:t>
            </a:r>
          </a:p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Pablo					Anna</a:t>
            </a:r>
            <a:br>
              <a:rPr lang="de-DE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Jonathan				Paula</a:t>
            </a:r>
            <a:br>
              <a:rPr lang="de-DE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Fabian				       … und einigen Mentoren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84212" y="1936834"/>
            <a:ext cx="279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</a:t>
            </a:r>
            <a:r>
              <a:rPr lang="de-DE" sz="2400" dirty="0" err="1"/>
              <a:t>Hatschiii</a:t>
            </a:r>
            <a:r>
              <a:rPr lang="de-DE" sz="2400" dirty="0"/>
              <a:t>…“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4212" y="2932747"/>
            <a:ext cx="341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… für Pollenallergiker</a:t>
            </a:r>
          </a:p>
        </p:txBody>
      </p:sp>
    </p:spTree>
    <p:extLst>
      <p:ext uri="{BB962C8B-B14F-4D97-AF65-F5344CB8AC3E}">
        <p14:creationId xmlns:p14="http://schemas.microsoft.com/office/powerpoint/2010/main" val="25374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4212" y="5406626"/>
            <a:ext cx="8534400" cy="1507067"/>
          </a:xfrm>
        </p:spPr>
        <p:txBody>
          <a:bodyPr/>
          <a:lstStyle/>
          <a:p>
            <a:r>
              <a:rPr lang="de-DE" dirty="0"/>
              <a:t>Produktionsphase</a:t>
            </a:r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74" y="6258187"/>
            <a:ext cx="663426" cy="59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Bild 4" descr="_DSC2361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4101">
            <a:off x="7886867" y="355942"/>
            <a:ext cx="4022496" cy="602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Bild 7" descr="_DSC2362 (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7692">
            <a:off x="148044" y="238694"/>
            <a:ext cx="4316274" cy="2882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/>
          <a:srcRect l="20542" t="12634" r="21986" b="10213"/>
          <a:stretch/>
        </p:blipFill>
        <p:spPr>
          <a:xfrm rot="21305850">
            <a:off x="4049851" y="215956"/>
            <a:ext cx="4220239" cy="3186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97242">
            <a:off x="1937397" y="2877425"/>
            <a:ext cx="3409438" cy="25570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3040955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10</Words>
  <Application>Microsoft Office PowerPoint</Application>
  <PresentationFormat>Breitbild</PresentationFormat>
  <Paragraphs>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Calvin</vt:lpstr>
      <vt:lpstr>Century Gothic</vt:lpstr>
      <vt:lpstr>Wingdings 3</vt:lpstr>
      <vt:lpstr>Segment</vt:lpstr>
      <vt:lpstr>  GESUNDHEIT! </vt:lpstr>
      <vt:lpstr>Produktionsphase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Hatschiii… GESUNDHEIT! … die Adresse für Allergiker</dc:title>
  <dc:creator>Fabian Allgaier</dc:creator>
  <cp:lastModifiedBy>Fabian Allgaier</cp:lastModifiedBy>
  <cp:revision>9</cp:revision>
  <dcterms:created xsi:type="dcterms:W3CDTF">2016-06-12T07:53:52Z</dcterms:created>
  <dcterms:modified xsi:type="dcterms:W3CDTF">2016-06-12T08:55:14Z</dcterms:modified>
</cp:coreProperties>
</file>